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52FAA6-4124-AC06-5201-7A9957653B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41BF45A-8F18-D170-76CD-AC0A0D305A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AD3642-32A8-E3FE-2838-425F1136AF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D4D54-402B-4006-8221-4693C7D3DA29}" type="datetimeFigureOut">
              <a:rPr lang="en-MY" smtClean="0"/>
              <a:t>19/8/2023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82E923-79B5-71CB-B564-8A55B2DCA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53E569-816B-20B5-7B5B-4816FAC05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13D93-FD6A-469A-9C79-62BDDB0CFA5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8176855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DB5192-00C2-2A4D-AC98-07CD6F9A8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828BB6-B03A-5B8B-A824-3FCA19A65C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FF4CC2-B4EF-C714-10D1-E52514592F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D4D54-402B-4006-8221-4693C7D3DA29}" type="datetimeFigureOut">
              <a:rPr lang="en-MY" smtClean="0"/>
              <a:t>19/8/2023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655029-A543-0BEF-0653-49A9A608F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CF3DF5-C318-A233-D5DB-8E23732AD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13D93-FD6A-469A-9C79-62BDDB0CFA5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43205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DD0ABB3-BA87-3A93-B48C-D040BBFED8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8F7338-0EFC-5366-72D6-E74392EBD6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8F3794-5C3D-0480-8428-DB2DC0EBE7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D4D54-402B-4006-8221-4693C7D3DA29}" type="datetimeFigureOut">
              <a:rPr lang="en-MY" smtClean="0"/>
              <a:t>19/8/2023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CB7520-F356-CDB1-29AF-E215E562C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E17FA3-CE72-4AE5-4BA8-B9D3DBAE2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13D93-FD6A-469A-9C79-62BDDB0CFA5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510302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484BC6-2E78-0294-7FE7-2B046631B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5CB4D5-ED01-E748-E407-A65FEA712E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E8B402-FECE-BFB4-1765-CA5190802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D4D54-402B-4006-8221-4693C7D3DA29}" type="datetimeFigureOut">
              <a:rPr lang="en-MY" smtClean="0"/>
              <a:t>19/8/2023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9BF0F4-A6E0-EFB9-E967-6EE46DB46E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B45F64-89BC-FA08-9237-A25CB7BDE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13D93-FD6A-469A-9C79-62BDDB0CFA5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07982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7561DC-B850-4C63-C914-64C7DCF023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5AFECC-CFA2-C744-817B-4F5E04824B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814FE1-332B-FCAB-981E-A51A2E42B9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D4D54-402B-4006-8221-4693C7D3DA29}" type="datetimeFigureOut">
              <a:rPr lang="en-MY" smtClean="0"/>
              <a:t>19/8/2023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2F82C5-BD4F-3889-82BE-FBB996C2A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F97D94-046F-6BD7-FFE6-C739238485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13D93-FD6A-469A-9C79-62BDDB0CFA5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854524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C805B2-88E3-86D8-6D6F-F20C88DB39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E5FC27-E3D6-6D01-987C-6648BCDB94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76CF58-041D-0170-B3AA-5F41D04BB0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C6F0DC-F87F-6F9F-8E2F-3F1982CE0D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D4D54-402B-4006-8221-4693C7D3DA29}" type="datetimeFigureOut">
              <a:rPr lang="en-MY" smtClean="0"/>
              <a:t>19/8/2023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820CDC-7361-7FEE-1A47-3702B1A267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2DF4FB-D393-906E-3AC1-31968FFC33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13D93-FD6A-469A-9C79-62BDDB0CFA5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79748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B17426-2835-458B-F506-57E8E3EEE9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B16254-AB4D-A98F-CBF2-6FD8BB79F3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026F26-77E7-30A0-ED54-BE496150B2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FD49289-38C5-5F7F-5639-AED8FB82D9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4E408B9-3E63-A43C-6D52-EBD2C51F9B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8061343-1CA2-AB69-D846-8DA69A0DDD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D4D54-402B-4006-8221-4693C7D3DA29}" type="datetimeFigureOut">
              <a:rPr lang="en-MY" smtClean="0"/>
              <a:t>19/8/2023</a:t>
            </a:fld>
            <a:endParaRPr lang="en-MY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A47B4DD-0F59-CD0E-6BAA-E9ACA7C197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A1A1769-820E-5882-0870-699F63B03D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13D93-FD6A-469A-9C79-62BDDB0CFA5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32977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F4E476-2623-60EB-B3CF-C2E1055FD0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0F321B-87B4-9C0A-A0F7-D8715F21B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D4D54-402B-4006-8221-4693C7D3DA29}" type="datetimeFigureOut">
              <a:rPr lang="en-MY" smtClean="0"/>
              <a:t>19/8/2023</a:t>
            </a:fld>
            <a:endParaRPr lang="en-M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209F1A-6F9F-6DCD-4E01-22EB81C57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489FFC-002A-E9A2-29CD-908923CA19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13D93-FD6A-469A-9C79-62BDDB0CFA5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34269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07AC3F7-1DA9-FE90-2E70-84594B2BF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D4D54-402B-4006-8221-4693C7D3DA29}" type="datetimeFigureOut">
              <a:rPr lang="en-MY" smtClean="0"/>
              <a:t>19/8/2023</a:t>
            </a:fld>
            <a:endParaRPr lang="en-MY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DD6F16-8240-DB59-A3F6-2F6503016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D3C5BA-17D7-24F7-6FC7-C1ED59F336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13D93-FD6A-469A-9C79-62BDDB0CFA5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56897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82DB26-9A1B-82C2-0CA0-FFC3F6DAD1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32157A-9F54-1E51-97F7-EB70850BA2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054658-FC75-E080-5DCC-D1C0D2B921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2071BA-1960-05FC-83DE-EF944C5B27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D4D54-402B-4006-8221-4693C7D3DA29}" type="datetimeFigureOut">
              <a:rPr lang="en-MY" smtClean="0"/>
              <a:t>19/8/2023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CD9DC3-B440-5B91-BA58-93C71AC52D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87BCA4-9556-7DC1-58E3-B192E80EF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13D93-FD6A-469A-9C79-62BDDB0CFA5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50937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C76767-A84E-BD12-2C9B-A06F7C4A7C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4A370FF-0D0C-DB51-BCF9-8ED8FB9875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BF7407-AC74-3F12-7626-BD186F5506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5DB4FB-ED18-A62A-33AB-19AE94F658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D4D54-402B-4006-8221-4693C7D3DA29}" type="datetimeFigureOut">
              <a:rPr lang="en-MY" smtClean="0"/>
              <a:t>19/8/2023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21A7C8-4EE6-0D18-0309-C00DEA80FF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5A3948-6215-77EA-3E36-AC902F70B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13D93-FD6A-469A-9C79-62BDDB0CFA5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506374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45C386A-C8A3-A857-9AEC-2CDF5C4EF7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BF6A22-34A6-7FFC-25AF-47AB4FD23C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D7B714-E966-249E-9B5F-125875A375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D4D54-402B-4006-8221-4693C7D3DA29}" type="datetimeFigureOut">
              <a:rPr lang="en-MY" smtClean="0"/>
              <a:t>19/8/2023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E850BE-76D0-1954-5EC8-A912E4CED1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D27D4D-890F-CDC6-A05D-26B3C4A68A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313D93-FD6A-469A-9C79-62BDDB0CFA5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092628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0BCC9C94-7164-4FE8-F199-790E1D7C43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4679" y="495960"/>
            <a:ext cx="10726647" cy="620164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FA5078EA-A264-31EB-C46B-D85B7E98F73E}"/>
              </a:ext>
            </a:extLst>
          </p:cNvPr>
          <p:cNvSpPr/>
          <p:nvPr/>
        </p:nvSpPr>
        <p:spPr>
          <a:xfrm>
            <a:off x="7726235" y="2063691"/>
            <a:ext cx="1300320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20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highlight>
                  <a:srgbClr val="FFFF00"/>
                </a:highlight>
              </a:rPr>
              <a:t>Rak Baru</a:t>
            </a:r>
            <a:endParaRPr lang="en-US" sz="2000" b="0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highlight>
                <a:srgbClr val="FFFF00"/>
              </a:highlight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605BC3F-0CF0-F48F-1642-D69D2298A4C2}"/>
              </a:ext>
            </a:extLst>
          </p:cNvPr>
          <p:cNvSpPr/>
          <p:nvPr/>
        </p:nvSpPr>
        <p:spPr>
          <a:xfrm>
            <a:off x="8826591" y="2063691"/>
            <a:ext cx="1300320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20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highlight>
                  <a:srgbClr val="FFFF00"/>
                </a:highlight>
              </a:rPr>
              <a:t>Rak Baru</a:t>
            </a:r>
            <a:endParaRPr lang="en-US" sz="2000" b="0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highlight>
                <a:srgbClr val="FFFF00"/>
              </a:highlight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3CDADFE-5D02-4FD0-9D84-570CBFAC4622}"/>
              </a:ext>
            </a:extLst>
          </p:cNvPr>
          <p:cNvSpPr/>
          <p:nvPr/>
        </p:nvSpPr>
        <p:spPr>
          <a:xfrm>
            <a:off x="8826591" y="2392260"/>
            <a:ext cx="1300320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20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highlight>
                  <a:srgbClr val="FFFF00"/>
                </a:highlight>
              </a:rPr>
              <a:t>Rak Baru</a:t>
            </a:r>
            <a:endParaRPr lang="en-US" sz="2000" b="0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highlight>
                <a:srgbClr val="FFFF00"/>
              </a:highlight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0E48F06-799E-6E37-9294-4E0B84BA990E}"/>
              </a:ext>
            </a:extLst>
          </p:cNvPr>
          <p:cNvSpPr/>
          <p:nvPr/>
        </p:nvSpPr>
        <p:spPr>
          <a:xfrm>
            <a:off x="7726235" y="2394592"/>
            <a:ext cx="1300320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20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highlight>
                  <a:srgbClr val="FFFF00"/>
                </a:highlight>
              </a:rPr>
              <a:t>Rak Baru</a:t>
            </a:r>
            <a:endParaRPr lang="en-US" sz="2000" b="0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highlight>
                <a:srgbClr val="FFFF00"/>
              </a:highlight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F5F3848-3800-DC98-3852-029E199B3DEA}"/>
              </a:ext>
            </a:extLst>
          </p:cNvPr>
          <p:cNvSpPr/>
          <p:nvPr/>
        </p:nvSpPr>
        <p:spPr>
          <a:xfrm>
            <a:off x="4795680" y="5328407"/>
            <a:ext cx="1300320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20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highlight>
                  <a:srgbClr val="FFFF00"/>
                </a:highlight>
              </a:rPr>
              <a:t>Rak Baru</a:t>
            </a:r>
            <a:endParaRPr lang="en-US" sz="2000" b="0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highlight>
                <a:srgbClr val="FFFF00"/>
              </a:highlight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49F00EF-7228-5A67-D022-8B9A63A1D31A}"/>
              </a:ext>
            </a:extLst>
          </p:cNvPr>
          <p:cNvSpPr/>
          <p:nvPr/>
        </p:nvSpPr>
        <p:spPr>
          <a:xfrm>
            <a:off x="4665651" y="2192205"/>
            <a:ext cx="130032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2000" b="0" cap="none" spc="0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highlight>
                  <a:srgbClr val="FFFF00"/>
                </a:highlight>
              </a:rPr>
              <a:t>Potong</a:t>
            </a:r>
            <a:r>
              <a:rPr lang="en-US" altLang="zh-CN" sz="20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highlight>
                  <a:srgbClr val="FFFF00"/>
                </a:highlight>
              </a:rPr>
              <a:t> PVC</a:t>
            </a:r>
            <a:endParaRPr lang="en-US" sz="2000" b="0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highlight>
                <a:srgbClr val="FFFF00"/>
              </a:highlight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C51BC5C-EEB9-5E48-6C55-AE417A111724}"/>
              </a:ext>
            </a:extLst>
          </p:cNvPr>
          <p:cNvSpPr/>
          <p:nvPr/>
        </p:nvSpPr>
        <p:spPr>
          <a:xfrm>
            <a:off x="6226031" y="2063691"/>
            <a:ext cx="130032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2000" b="0" cap="none" spc="0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highlight>
                  <a:srgbClr val="FFFF00"/>
                </a:highlight>
              </a:rPr>
              <a:t>Potong</a:t>
            </a:r>
            <a:r>
              <a:rPr lang="en-US" altLang="zh-CN" sz="20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highlight>
                  <a:srgbClr val="FFFF00"/>
                </a:highlight>
              </a:rPr>
              <a:t> PVC 50cm</a:t>
            </a:r>
            <a:endParaRPr lang="en-US" sz="2000" b="0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0272176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chuan sin</dc:creator>
  <cp:lastModifiedBy>chuan sin</cp:lastModifiedBy>
  <cp:revision>1</cp:revision>
  <dcterms:created xsi:type="dcterms:W3CDTF">2023-08-19T13:28:57Z</dcterms:created>
  <dcterms:modified xsi:type="dcterms:W3CDTF">2023-08-19T13:28:57Z</dcterms:modified>
</cp:coreProperties>
</file>